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73" r:id="rId3"/>
    <p:sldId id="267" r:id="rId4"/>
    <p:sldId id="268" r:id="rId5"/>
    <p:sldId id="269" r:id="rId6"/>
    <p:sldId id="270" r:id="rId7"/>
    <p:sldId id="266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ds05.infourok.ru/uploads/ex/0ff1/000280f0-e2113bac/hello_html_m49bccd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0"/>
            <a:ext cx="7786710" cy="414338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/>
            </a:r>
            <a:br>
              <a:rPr lang="ru-RU" sz="5400" b="1" dirty="0" smtClean="0">
                <a:solidFill>
                  <a:srgbClr val="002060"/>
                </a:solidFill>
              </a:rPr>
            </a:br>
            <a:r>
              <a:rPr lang="ru-RU" sz="5400" b="1" dirty="0" smtClean="0">
                <a:solidFill>
                  <a:srgbClr val="002060"/>
                </a:solidFill>
              </a:rPr>
              <a:t/>
            </a:r>
            <a:br>
              <a:rPr lang="ru-RU" sz="5400" b="1" dirty="0" smtClean="0">
                <a:solidFill>
                  <a:srgbClr val="002060"/>
                </a:solidFill>
              </a:rPr>
            </a:br>
            <a:r>
              <a:rPr lang="ru-RU" sz="5400" b="1" dirty="0" smtClean="0">
                <a:solidFill>
                  <a:srgbClr val="002060"/>
                </a:solidFill>
              </a:rPr>
              <a:t/>
            </a:r>
            <a:br>
              <a:rPr lang="ru-RU" sz="54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>мир вокруг нас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6000" b="1" dirty="0" smtClean="0">
                <a:solidFill>
                  <a:srgbClr val="FF0000"/>
                </a:solidFill>
              </a:rPr>
              <a:t/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>мини - музей </a:t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>«Хлеб – всему голова»</a:t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Спросите ребенка: </a:t>
            </a:r>
            <a:b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Откуда  берется у нас дома хлеб? </a:t>
            </a:r>
            <a:b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Правильно, из магазина! </a:t>
            </a:r>
            <a:b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А откуда он берется в магазине?</a:t>
            </a:r>
            <a:r>
              <a:rPr lang="ru-RU" sz="60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60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/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/>
            </a:r>
            <a:br>
              <a:rPr lang="ru-RU" sz="6000" b="1" dirty="0" smtClean="0">
                <a:solidFill>
                  <a:srgbClr val="FF0000"/>
                </a:solidFill>
              </a:rPr>
            </a:br>
            <a:endParaRPr lang="ru-RU" sz="6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www.zastavki.com/pictures/originals/2012/Backgrounds_Blue_background_with_highlights_035592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1500174"/>
            <a:ext cx="6929486" cy="4572032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1. Макет избы</a:t>
            </a:r>
            <a:br>
              <a:rPr lang="ru-RU" sz="2700" dirty="0" smtClean="0"/>
            </a:br>
            <a:r>
              <a:rPr lang="ru-RU" sz="2700" dirty="0" smtClean="0"/>
              <a:t>2. печка</a:t>
            </a:r>
            <a:br>
              <a:rPr lang="ru-RU" sz="2700" dirty="0" smtClean="0"/>
            </a:br>
            <a:r>
              <a:rPr lang="ru-RU" sz="2700" dirty="0" smtClean="0"/>
              <a:t>3. Рушник</a:t>
            </a:r>
            <a:br>
              <a:rPr lang="ru-RU" sz="2700" dirty="0" smtClean="0"/>
            </a:br>
            <a:r>
              <a:rPr lang="ru-RU" sz="2700" dirty="0" smtClean="0"/>
              <a:t>4. хлеб</a:t>
            </a:r>
            <a:br>
              <a:rPr lang="ru-RU" sz="2700" dirty="0" smtClean="0"/>
            </a:br>
            <a:r>
              <a:rPr lang="ru-RU" sz="2700" dirty="0" smtClean="0"/>
              <a:t>5. хлебные изделия</a:t>
            </a:r>
            <a:br>
              <a:rPr lang="ru-RU" sz="2700" dirty="0" smtClean="0"/>
            </a:br>
            <a:r>
              <a:rPr lang="ru-RU" sz="2700" dirty="0" smtClean="0"/>
              <a:t>6. макаронные изделия</a:t>
            </a:r>
            <a:br>
              <a:rPr lang="ru-RU" sz="2700" dirty="0" smtClean="0"/>
            </a:br>
            <a:r>
              <a:rPr lang="ru-RU" sz="2700" dirty="0" smtClean="0"/>
              <a:t>7. мука</a:t>
            </a:r>
            <a:br>
              <a:rPr lang="ru-RU" sz="2700" dirty="0" smtClean="0"/>
            </a:br>
            <a:r>
              <a:rPr lang="ru-RU" sz="2700" dirty="0" smtClean="0"/>
              <a:t>8. колосья зерен пшеницы и ржи</a:t>
            </a:r>
            <a:br>
              <a:rPr lang="ru-RU" sz="2700" dirty="0" smtClean="0"/>
            </a:br>
            <a:r>
              <a:rPr lang="ru-RU" sz="2700" dirty="0" smtClean="0"/>
              <a:t>9. плакаты </a:t>
            </a:r>
            <a:br>
              <a:rPr lang="ru-RU" sz="2700" dirty="0" smtClean="0"/>
            </a:br>
            <a:r>
              <a:rPr lang="ru-RU" sz="2700" dirty="0" smtClean="0"/>
              <a:t>10. альбомы с рассказами о хлебе</a:t>
            </a:r>
            <a:br>
              <a:rPr lang="ru-RU" sz="2700" dirty="0" smtClean="0"/>
            </a:br>
            <a:r>
              <a:rPr lang="ru-RU" sz="2700" dirty="0" smtClean="0"/>
              <a:t>11. </a:t>
            </a:r>
            <a:r>
              <a:rPr lang="ru-RU" sz="2700" dirty="0" smtClean="0"/>
              <a:t>иллюстрации</a:t>
            </a:r>
            <a:br>
              <a:rPr lang="ru-RU" sz="2700" dirty="0" smtClean="0"/>
            </a:br>
            <a:r>
              <a:rPr lang="ru-RU" sz="2700" dirty="0" smtClean="0"/>
              <a:t>12. герои русской сказки «колобок»</a:t>
            </a:r>
            <a:endParaRPr lang="ru-RU" sz="27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5984" y="500042"/>
            <a:ext cx="4857784" cy="785807"/>
          </a:xfrm>
        </p:spPr>
        <p:txBody>
          <a:bodyPr>
            <a:noAutofit/>
          </a:bodyPr>
          <a:lstStyle/>
          <a:p>
            <a:endParaRPr lang="ru-RU" sz="7200" dirty="0" smtClean="0"/>
          </a:p>
          <a:p>
            <a:endParaRPr lang="ru-RU" sz="7200" dirty="0" smtClean="0"/>
          </a:p>
          <a:p>
            <a:endParaRPr lang="ru-RU" sz="7200" dirty="0" smtClean="0"/>
          </a:p>
          <a:p>
            <a:endParaRPr lang="ru-RU" sz="7200" dirty="0" smtClean="0"/>
          </a:p>
          <a:p>
            <a:endParaRPr lang="ru-RU" sz="7200" dirty="0" smtClean="0"/>
          </a:p>
          <a:p>
            <a:endParaRPr lang="ru-RU" sz="7200" dirty="0" smtClean="0"/>
          </a:p>
          <a:p>
            <a:endParaRPr lang="ru-RU" sz="7200" dirty="0" smtClean="0"/>
          </a:p>
          <a:p>
            <a:endParaRPr lang="ru-RU" sz="7200" dirty="0" smtClean="0"/>
          </a:p>
          <a:p>
            <a:endParaRPr lang="ru-RU" sz="7200" dirty="0" smtClean="0"/>
          </a:p>
          <a:p>
            <a:r>
              <a:rPr lang="ru-RU" sz="7200" dirty="0" smtClean="0">
                <a:solidFill>
                  <a:schemeClr val="accent1">
                    <a:lumMod val="50000"/>
                  </a:schemeClr>
                </a:solidFill>
              </a:rPr>
              <a:t> Экспонаты</a:t>
            </a:r>
            <a:endParaRPr lang="ru-RU" sz="7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www.zastavki.com/pictures/originals/2012/Backgrounds_Blue_background_with_highlights_035592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8229600" cy="1143008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Игровой макет: «Русская изба»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20482" name="Picture 2" descr="C:\Users\Acer\Desktop\ПОРТФОЛИО МОЕ\II\2.2\МИНИ МУЗЕЙ\Перевалова ЕС на конкурс Мини-музей в ДОУНовая папка\detsad-319766-14487204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214422"/>
            <a:ext cx="7264506" cy="52667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www.zastavki.com/pictures/originals/2012/Backgrounds_Blue_background_with_highlights_035592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6314" y="285728"/>
            <a:ext cx="3871882" cy="5786478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Печка – главный экспонат музея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Рисунок 3" descr="ПЕЧК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642918"/>
            <a:ext cx="3735390" cy="57150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www.zastavki.com/pictures/originals/2012/Backgrounds_Blue_background_with_highlights_035592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5715040" cy="1143008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Рушник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Рисунок 3" descr="изображение_viber_2020-02-11_19-01-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357166"/>
            <a:ext cx="3143272" cy="62505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изображение_viber_2020-02-11_19-01-2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662" y="1357298"/>
            <a:ext cx="3857652" cy="51435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www.zastavki.com/pictures/originals/2012/Backgrounds_Blue_background_with_highlights_035592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3643338" cy="6858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Сито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>
                <a:solidFill>
                  <a:srgbClr val="002060"/>
                </a:solidFill>
              </a:rPr>
              <a:t>Ситный хлеб — это хлеб из пшеничной муки, просеянной через сито, появился на Руси в 18 </a:t>
            </a:r>
            <a:r>
              <a:rPr lang="ru-RU" sz="3600" b="1" dirty="0" smtClean="0">
                <a:solidFill>
                  <a:srgbClr val="002060"/>
                </a:solidFill>
              </a:rPr>
              <a:t>веке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изображение_viber_2020-02-11_19-01-2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934" y="285727"/>
            <a:ext cx="4732750" cy="631033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www.zastavki.com/pictures/originals/2012/Backgrounds_Blue_background_with_highlights_035592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929718" cy="8572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r>
              <a:rPr lang="ru-RU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Хлеб – гениальное изобретение. </a:t>
            </a:r>
            <a:r>
              <a:rPr lang="ru-RU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мире мало ценностей, которые как хлеб, ни на день</a:t>
            </a:r>
            <a:r>
              <a:rPr lang="ru-RU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ни на час не теряли бы своего </a:t>
            </a:r>
            <a:r>
              <a:rPr lang="ru-RU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значения</a:t>
            </a:r>
            <a:br>
              <a:rPr lang="ru-RU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C:\Users\Acer\Desktop\ПОРТФОЛИО МОЕ\II\2.2\МИНИ МУЗЕЙ\Мини-музей Хлеб - всему голов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785794"/>
            <a:ext cx="8643998" cy="5857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www.zastavki.com/pictures/originals/2012/Backgrounds_Blue_background_with_highlights_035592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85818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С </a:t>
            </a:r>
            <a:r>
              <a:rPr lang="ru-RU" sz="2400" b="1" dirty="0" smtClean="0">
                <a:solidFill>
                  <a:srgbClr val="00B050"/>
                </a:solidFill>
              </a:rPr>
              <a:t> хлеба начинается главное – рачительное отношение к труду, воспитание </a:t>
            </a:r>
            <a:r>
              <a:rPr lang="ru-RU" sz="2400" b="1" dirty="0" smtClean="0">
                <a:solidFill>
                  <a:srgbClr val="00B050"/>
                </a:solidFill>
              </a:rPr>
              <a:t>нравственности</a:t>
            </a:r>
            <a:endParaRPr lang="ru-RU" sz="2400" b="1" dirty="0">
              <a:solidFill>
                <a:srgbClr val="00B050"/>
              </a:solidFill>
            </a:endParaRPr>
          </a:p>
        </p:txBody>
      </p:sp>
      <p:pic>
        <p:nvPicPr>
          <p:cNvPr id="18434" name="Picture 2" descr="C:\Users\Acer\Desktop\ПОРТФОЛИО МОЕ\II\2.2\МИНИ МУЗЕЙ\Работа с детьм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714356"/>
            <a:ext cx="8786874" cy="58936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21</Words>
  <PresentationFormat>Экран (4:3)</PresentationFormat>
  <Paragraphs>18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   мир вокруг нас  мини - музей  «Хлеб – всему голова» Спросите ребенка:  Откуда  берется у нас дома хлеб?  Правильно, из магазина!  А откуда он берется в магазине?   </vt:lpstr>
      <vt:lpstr>1. Макет избы 2. печка 3. Рушник 4. хлеб 5. хлебные изделия 6. макаронные изделия 7. мука 8. колосья зерен пшеницы и ржи 9. плакаты  10. альбомы с рассказами о хлебе 11. иллюстрации 12. герои русской сказки «колобок»</vt:lpstr>
      <vt:lpstr>Игровой макет: «Русская изба»</vt:lpstr>
      <vt:lpstr>Печка – главный экспонат музея</vt:lpstr>
      <vt:lpstr>Рушник</vt:lpstr>
      <vt:lpstr>Сито  Ситный хлеб — это хлеб из пшеничной муки, просеянной через сито, появился на Руси в 18 веке </vt:lpstr>
      <vt:lpstr> Хлеб – гениальное изобретение.  В мире мало ценностей, которые как хлеб, ни на день, ни на час не теряли бы своего значения </vt:lpstr>
      <vt:lpstr>С  хлеба начинается главное – рачительное отношение к труду, воспитание нравственности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</dc:creator>
  <cp:lastModifiedBy>Acer</cp:lastModifiedBy>
  <cp:revision>13</cp:revision>
  <dcterms:created xsi:type="dcterms:W3CDTF">2020-02-09T09:19:02Z</dcterms:created>
  <dcterms:modified xsi:type="dcterms:W3CDTF">2020-02-11T14:33:13Z</dcterms:modified>
</cp:coreProperties>
</file>